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3" autoAdjust="0"/>
    <p:restoredTop sz="86325" autoAdjust="0"/>
  </p:normalViewPr>
  <p:slideViewPr>
    <p:cSldViewPr>
      <p:cViewPr varScale="1">
        <p:scale>
          <a:sx n="134" d="100"/>
          <a:sy n="134" d="100"/>
        </p:scale>
        <p:origin x="-1002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97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slides/slide2.xml" Id="rId9" /><Relationship Type="http://schemas.openxmlformats.org/officeDocument/2006/relationships/slide" Target="slides/slide3.xml" Id="rId10" /><Relationship Type="http://schemas.openxmlformats.org/officeDocument/2006/relationships/slide" Target="slides/slide4.xml" Id="rId11" /><Relationship Type="http://schemas.openxmlformats.org/officeDocument/2006/relationships/slide" Target="slides/slide5.xml" Id="rId12" /><Relationship Type="http://schemas.openxmlformats.org/officeDocument/2006/relationships/slide" Target="slides/slide6.xml" Id="rId13" /><Relationship Type="http://schemas.openxmlformats.org/officeDocument/2006/relationships/slide" Target="slides/slide7.xml" Id="rId14" /><Relationship Type="http://schemas.openxmlformats.org/officeDocument/2006/relationships/slide" Target="slides/slide8.xml" Id="rId15" /><Relationship Type="http://schemas.openxmlformats.org/officeDocument/2006/relationships/slide" Target="slides/slide9.xml" Id="rId16" /><Relationship Type="http://schemas.openxmlformats.org/officeDocument/2006/relationships/slide" Target="slides/slide10.xml" Id="rId17" /><Relationship Type="http://schemas.openxmlformats.org/officeDocument/2006/relationships/slide" Target="slides/slide11.xml" Id="rId18" /><Relationship Type="http://schemas.openxmlformats.org/officeDocument/2006/relationships/slide" Target="slides/slide12.xml" Id="rId19" /><Relationship Type="http://schemas.openxmlformats.org/officeDocument/2006/relationships/slide" Target="slides/slide13.xml" Id="rId20" /><Relationship Type="http://schemas.openxmlformats.org/officeDocument/2006/relationships/slide" Target="slides/slide14.xml" Id="rId21" /><Relationship Type="http://schemas.openxmlformats.org/officeDocument/2006/relationships/slide" Target="slides/slide15.xml" Id="rId22" /><Relationship Type="http://schemas.openxmlformats.org/officeDocument/2006/relationships/slide" Target="slides/slide16.xml" Id="rId23" /><Relationship Type="http://schemas.openxmlformats.org/officeDocument/2006/relationships/slide" Target="slides/slide17.xml" Id="rId24" /><Relationship Type="http://schemas.openxmlformats.org/officeDocument/2006/relationships/slide" Target="slides/slide18.xml" Id="rId25" /><Relationship Type="http://schemas.openxmlformats.org/officeDocument/2006/relationships/slide" Target="slides/slide19.xml" Id="rId26" /><Relationship Type="http://schemas.openxmlformats.org/officeDocument/2006/relationships/slide" Target="slides/slide20.xml" Id="rId27" /><Relationship Type="http://schemas.openxmlformats.org/officeDocument/2006/relationships/slide" Target="slides/slide21.xml" Id="rId28" /><Relationship Type="http://schemas.openxmlformats.org/officeDocument/2006/relationships/slide" Target="slides/slide22.xml" Id="rId29" /><Relationship Type="http://schemas.openxmlformats.org/officeDocument/2006/relationships/slide" Target="slides/slide23.xml" Id="rId30" /><Relationship Type="http://schemas.openxmlformats.org/officeDocument/2006/relationships/slide" Target="slides/slide24.xml" Id="rId31" /><Relationship Type="http://schemas.openxmlformats.org/officeDocument/2006/relationships/slide" Target="slides/slide25.xml" Id="rId32" /><Relationship Type="http://schemas.openxmlformats.org/officeDocument/2006/relationships/slide" Target="slides/slide26.xml" Id="rId33" /><Relationship Type="http://schemas.openxmlformats.org/officeDocument/2006/relationships/slide" Target="slides/slide27.xml" Id="rId34" /><Relationship Type="http://schemas.openxmlformats.org/officeDocument/2006/relationships/slide" Target="slides/slide28.xml" Id="rId35" /><Relationship Type="http://schemas.openxmlformats.org/officeDocument/2006/relationships/slide" Target="slides/slide29.xml" Id="rId36" /><Relationship Type="http://schemas.openxmlformats.org/officeDocument/2006/relationships/slide" Target="slides/slide30.xml" Id="rId37" /><Relationship Type="http://schemas.openxmlformats.org/officeDocument/2006/relationships/slide" Target="slides/slide31.xml" Id="rId38" /><Relationship Type="http://schemas.openxmlformats.org/officeDocument/2006/relationships/slide" Target="slides/slide32.xml" Id="rId39" /><Relationship Type="http://schemas.openxmlformats.org/officeDocument/2006/relationships/slide" Target="slides/slide33.xml" Id="rId40" /><Relationship Type="http://schemas.openxmlformats.org/officeDocument/2006/relationships/slide" Target="slides/slide34.xml" Id="rId41" /><Relationship Type="http://schemas.openxmlformats.org/officeDocument/2006/relationships/slide" Target="slides/slide35.xml" Id="rId42" /><Relationship Type="http://schemas.openxmlformats.org/officeDocument/2006/relationships/slide" Target="slides/slide36.xml" Id="rId43" /><Relationship Type="http://schemas.openxmlformats.org/officeDocument/2006/relationships/slide" Target="slides/slide37.xml" Id="rId44" /><Relationship Type="http://schemas.openxmlformats.org/officeDocument/2006/relationships/slide" Target="slides/slide38.xml" Id="rId45" /><Relationship Type="http://schemas.openxmlformats.org/officeDocument/2006/relationships/slide" Target="slides/slide39.xml" Id="rId46" /><Relationship Type="http://schemas.openxmlformats.org/officeDocument/2006/relationships/slide" Target="slides/slide40.xml" Id="rId47" /><Relationship Type="http://schemas.openxmlformats.org/officeDocument/2006/relationships/slide" Target="slides/slide41.xml" Id="rId48" /><Relationship Type="http://schemas.openxmlformats.org/officeDocument/2006/relationships/slide" Target="slides/slide42.xml" Id="rId49" /><Relationship Type="http://schemas.openxmlformats.org/officeDocument/2006/relationships/slide" Target="slides/slide43.xml" Id="rId50" /><Relationship Type="http://schemas.openxmlformats.org/officeDocument/2006/relationships/slide" Target="slides/slide44.xml" Id="rId51" /><Relationship Type="http://schemas.openxmlformats.org/officeDocument/2006/relationships/slide" Target="slides/slide45.xml" Id="rId52" /><Relationship Type="http://schemas.openxmlformats.org/officeDocument/2006/relationships/slide" Target="slides/slide46.xml" Id="rId53" /><Relationship Type="http://schemas.openxmlformats.org/officeDocument/2006/relationships/slide" Target="slides/slide47.xml" Id="rId54" /><Relationship Type="http://schemas.openxmlformats.org/officeDocument/2006/relationships/slide" Target="slides/slide48.xml" Id="rId55" /><Relationship Type="http://schemas.openxmlformats.org/officeDocument/2006/relationships/slide" Target="slides/slide49.xml" Id="rId56" /><Relationship Type="http://schemas.openxmlformats.org/officeDocument/2006/relationships/slide" Target="slides/slide50.xml" Id="rId57" /><Relationship Type="http://schemas.openxmlformats.org/officeDocument/2006/relationships/slide" Target="slides/slide51.xml" Id="rId58" /><Relationship Type="http://schemas.openxmlformats.org/officeDocument/2006/relationships/slide" Target="slides/slide52.xml" Id="rId59" /><Relationship Type="http://schemas.openxmlformats.org/officeDocument/2006/relationships/slide" Target="slides/slide53.xml" Id="rId60" /><Relationship Type="http://schemas.openxmlformats.org/officeDocument/2006/relationships/slide" Target="slides/slide54.xml" Id="rId61" /><Relationship Type="http://schemas.openxmlformats.org/officeDocument/2006/relationships/slide" Target="slides/slide55.xml" Id="rId62" /><Relationship Type="http://schemas.openxmlformats.org/officeDocument/2006/relationships/slide" Target="slides/slide56.xml" Id="rId63" /><Relationship Type="http://schemas.openxmlformats.org/officeDocument/2006/relationships/slide" Target="slides/slide57.xml" Id="rId64" /><Relationship Type="http://schemas.openxmlformats.org/officeDocument/2006/relationships/slide" Target="slides/slide58.xml" Id="rId65" /><Relationship Type="http://schemas.openxmlformats.org/officeDocument/2006/relationships/slide" Target="slides/slide59.xml" Id="rId66" /><Relationship Type="http://schemas.openxmlformats.org/officeDocument/2006/relationships/slide" Target="slides/slide60.xml" Id="rId67" /><Relationship Type="http://schemas.openxmlformats.org/officeDocument/2006/relationships/slide" Target="slides/slide61.xml" Id="rId68" /><Relationship Type="http://schemas.openxmlformats.org/officeDocument/2006/relationships/slide" Target="slides/slide62.xml" Id="rId69" /><Relationship Type="http://schemas.openxmlformats.org/officeDocument/2006/relationships/slide" Target="slides/slide63.xml" Id="rId70" /><Relationship Type="http://schemas.openxmlformats.org/officeDocument/2006/relationships/slide" Target="slides/slide64.xml" Id="rId71" /><Relationship Type="http://schemas.openxmlformats.org/officeDocument/2006/relationships/slide" Target="slides/slide65.xml" Id="rId72" /><Relationship Type="http://schemas.openxmlformats.org/officeDocument/2006/relationships/slide" Target="slides/slide66.xml" Id="rId73" /><Relationship Type="http://schemas.openxmlformats.org/officeDocument/2006/relationships/slide" Target="slides/slide67.xml" Id="rId74" /><Relationship Type="http://schemas.openxmlformats.org/officeDocument/2006/relationships/slide" Target="slides/slide68.xml" Id="rId75" /><Relationship Type="http://schemas.openxmlformats.org/officeDocument/2006/relationships/slide" Target="slides/slide69.xml" Id="rId76" /><Relationship Type="http://schemas.openxmlformats.org/officeDocument/2006/relationships/slide" Target="slides/slide70.xml" Id="rId77" /><Relationship Type="http://schemas.openxmlformats.org/officeDocument/2006/relationships/slide" Target="slides/slide71.xml" Id="rId78" /><Relationship Type="http://schemas.openxmlformats.org/officeDocument/2006/relationships/slide" Target="slides/slide72.xml" Id="rId79" /><Relationship Type="http://schemas.openxmlformats.org/officeDocument/2006/relationships/slide" Target="slides/slide73.xml" Id="rId80" /><Relationship Type="http://schemas.openxmlformats.org/officeDocument/2006/relationships/slide" Target="slides/slide74.xml" Id="rId81" /><Relationship Type="http://schemas.openxmlformats.org/officeDocument/2006/relationships/slide" Target="slides/slide75.xml" Id="rId82" /><Relationship Type="http://schemas.openxmlformats.org/officeDocument/2006/relationships/slide" Target="slides/slide76.xml" Id="rId83" /><Relationship Type="http://schemas.openxmlformats.org/officeDocument/2006/relationships/slide" Target="slides/slide77.xml" Id="rId84" /><Relationship Type="http://schemas.openxmlformats.org/officeDocument/2006/relationships/slide" Target="slides/slide78.xml" Id="rId85" /><Relationship Type="http://schemas.openxmlformats.org/officeDocument/2006/relationships/slide" Target="slides/slide79.xml" Id="rId86" /><Relationship Type="http://schemas.openxmlformats.org/officeDocument/2006/relationships/slide" Target="slides/slide80.xml" Id="rId87" /><Relationship Type="http://schemas.openxmlformats.org/officeDocument/2006/relationships/slide" Target="slides/slide81.xml" Id="rId88" /><Relationship Type="http://schemas.openxmlformats.org/officeDocument/2006/relationships/slide" Target="slides/slide82.xml" Id="rId89" /><Relationship Type="http://schemas.openxmlformats.org/officeDocument/2006/relationships/slide" Target="slides/slide83.xml" Id="rId90" /><Relationship Type="http://schemas.openxmlformats.org/officeDocument/2006/relationships/slide" Target="slides/slide84.xml" Id="rId91" /><Relationship Type="http://schemas.openxmlformats.org/officeDocument/2006/relationships/slide" Target="slides/slide85.xml" Id="rId92" /><Relationship Type="http://schemas.openxmlformats.org/officeDocument/2006/relationships/slide" Target="slides/slide86.xml" Id="rId93" /><Relationship Type="http://schemas.openxmlformats.org/officeDocument/2006/relationships/slide" Target="slides/slide87.xml" Id="rId94" /><Relationship Type="http://schemas.openxmlformats.org/officeDocument/2006/relationships/slide" Target="slides/slide88.xml" Id="rId95" /><Relationship Type="http://schemas.openxmlformats.org/officeDocument/2006/relationships/slide" Target="slides/slide89.xml" Id="rId96" /><Relationship Type="http://schemas.openxmlformats.org/officeDocument/2006/relationships/slide" Target="slides/slide90.xml" Id="rId97" /><Relationship Type="http://schemas.openxmlformats.org/officeDocument/2006/relationships/slide" Target="slides/slide91.xml" Id="rId98" /><Relationship Type="http://schemas.openxmlformats.org/officeDocument/2006/relationships/slide" Target="slides/slide92.xml" Id="rId99" /><Relationship Type="http://schemas.openxmlformats.org/officeDocument/2006/relationships/slide" Target="slides/slide93.xml" Id="rId100" /><Relationship Type="http://schemas.openxmlformats.org/officeDocument/2006/relationships/slide" Target="slides/slide94.xml" Id="rId101" /><Relationship Type="http://schemas.openxmlformats.org/officeDocument/2006/relationships/slide" Target="slides/slide95.xml" Id="rId102" /><Relationship Type="http://schemas.openxmlformats.org/officeDocument/2006/relationships/slide" Target="slides/slide96.xml" Id="rId103" /><Relationship Type="http://schemas.openxmlformats.org/officeDocument/2006/relationships/slide" Target="slides/slide97.xml" Id="rId104" /><Relationship Type="http://schemas.openxmlformats.org/officeDocument/2006/relationships/slide" Target="slides/slide98.xml" Id="rId105" /><Relationship Type="http://schemas.openxmlformats.org/officeDocument/2006/relationships/slide" Target="slides/slide99.xml" Id="rId106" /><Relationship Type="http://schemas.openxmlformats.org/officeDocument/2006/relationships/slide" Target="slides/slide100.xml" Id="rId107" /><Relationship Type="http://schemas.openxmlformats.org/officeDocument/2006/relationships/slide" Target="slides/slide101.xml" Id="rId108" /><Relationship Type="http://schemas.openxmlformats.org/officeDocument/2006/relationships/slide" Target="slides/slide102.xml" Id="rId109" /><Relationship Type="http://schemas.openxmlformats.org/officeDocument/2006/relationships/slide" Target="slides/slide103.xml" Id="rId110" /><Relationship Type="http://schemas.openxmlformats.org/officeDocument/2006/relationships/slide" Target="slides/slide104.xml" Id="rId111" /><Relationship Type="http://schemas.openxmlformats.org/officeDocument/2006/relationships/slide" Target="slides/slide105.xml" Id="rId112" /><Relationship Type="http://schemas.openxmlformats.org/officeDocument/2006/relationships/slide" Target="slides/slide106.xml" Id="rId113" /><Relationship Type="http://schemas.openxmlformats.org/officeDocument/2006/relationships/slide" Target="slides/slide107.xml" Id="rId114" /><Relationship Type="http://schemas.openxmlformats.org/officeDocument/2006/relationships/slide" Target="slides/slide108.xml" Id="rId115" /><Relationship Type="http://schemas.openxmlformats.org/officeDocument/2006/relationships/slide" Target="slides/slide109.xml" Id="rId116" /><Relationship Type="http://schemas.openxmlformats.org/officeDocument/2006/relationships/slide" Target="slides/slide110.xml" Id="rId117" /><Relationship Type="http://schemas.openxmlformats.org/officeDocument/2006/relationships/slide" Target="slides/slide111.xml" Id="rId118" /><Relationship Type="http://schemas.openxmlformats.org/officeDocument/2006/relationships/slide" Target="slides/slide112.xml" Id="rId119" /><Relationship Type="http://schemas.openxmlformats.org/officeDocument/2006/relationships/slide" Target="slides/slide113.xml" Id="rId120" /><Relationship Type="http://schemas.openxmlformats.org/officeDocument/2006/relationships/slide" Target="slides/slide114.xml" Id="rId121" /><Relationship Type="http://schemas.openxmlformats.org/officeDocument/2006/relationships/slide" Target="slides/slide115.xml" Id="rId122" /><Relationship Type="http://schemas.openxmlformats.org/officeDocument/2006/relationships/slide" Target="slides/slide116.xml" Id="rId123" /><Relationship Type="http://schemas.openxmlformats.org/officeDocument/2006/relationships/slide" Target="slides/slide117.xml" Id="rId124" /><Relationship Type="http://schemas.openxmlformats.org/officeDocument/2006/relationships/slide" Target="slides/slide118.xml" Id="rId125" /><Relationship Type="http://schemas.openxmlformats.org/officeDocument/2006/relationships/slide" Target="slides/slide119.xml" Id="rId126" /><Relationship Type="http://schemas.openxmlformats.org/officeDocument/2006/relationships/slide" Target="slides/slide120.xml" Id="rId127" /><Relationship Type="http://schemas.openxmlformats.org/officeDocument/2006/relationships/slide" Target="slides/slide121.xml" Id="rId128" /><Relationship Type="http://schemas.openxmlformats.org/officeDocument/2006/relationships/slide" Target="slides/slide122.xml" Id="rId129" /><Relationship Type="http://schemas.openxmlformats.org/officeDocument/2006/relationships/slide" Target="slides/slide123.xml" Id="rId130" /><Relationship Type="http://schemas.openxmlformats.org/officeDocument/2006/relationships/slide" Target="slides/slide124.xml" Id="rId131" /><Relationship Type="http://schemas.openxmlformats.org/officeDocument/2006/relationships/slide" Target="slides/slide125.xml" Id="rId132" /><Relationship Type="http://schemas.openxmlformats.org/officeDocument/2006/relationships/slide" Target="slides/slide126.xml" Id="rId133" /><Relationship Type="http://schemas.openxmlformats.org/officeDocument/2006/relationships/slide" Target="slides/slide127.xml" Id="rId134" /><Relationship Type="http://schemas.openxmlformats.org/officeDocument/2006/relationships/slide" Target="slides/slide128.xml" Id="rId135" /><Relationship Type="http://schemas.openxmlformats.org/officeDocument/2006/relationships/slide" Target="slides/slide129.xml" Id="rId136" /><Relationship Type="http://schemas.openxmlformats.org/officeDocument/2006/relationships/slide" Target="slides/slide130.xml" Id="rId137" /><Relationship Type="http://schemas.openxmlformats.org/officeDocument/2006/relationships/slide" Target="slides/slide131.xml" Id="rId138" /><Relationship Type="http://schemas.openxmlformats.org/officeDocument/2006/relationships/slide" Target="slides/slide132.xml" Id="rId139" /><Relationship Type="http://schemas.openxmlformats.org/officeDocument/2006/relationships/slide" Target="slides/slide133.xml" Id="rId140" /><Relationship Type="http://schemas.openxmlformats.org/officeDocument/2006/relationships/slide" Target="slides/slide134.xml" Id="rId141" /><Relationship Type="http://schemas.openxmlformats.org/officeDocument/2006/relationships/slide" Target="slides/slide135.xml" Id="rId142" /><Relationship Type="http://schemas.openxmlformats.org/officeDocument/2006/relationships/slide" Target="slides/slide136.xml" Id="rId143" /><Relationship Type="http://schemas.openxmlformats.org/officeDocument/2006/relationships/slide" Target="slides/slide137.xml" Id="rId144" /><Relationship Type="http://schemas.openxmlformats.org/officeDocument/2006/relationships/slide" Target="slides/slide138.xml" Id="rId145" /><Relationship Type="http://schemas.openxmlformats.org/officeDocument/2006/relationships/slide" Target="slides/slide139.xml" Id="rId146" /><Relationship Type="http://schemas.openxmlformats.org/officeDocument/2006/relationships/slide" Target="slides/slide140.xml" Id="rId147" /><Relationship Type="http://schemas.openxmlformats.org/officeDocument/2006/relationships/slide" Target="slides/slide141.xml" Id="rId148" /><Relationship Type="http://schemas.openxmlformats.org/officeDocument/2006/relationships/slide" Target="slides/slide142.xml" Id="rId149" /><Relationship Type="http://schemas.openxmlformats.org/officeDocument/2006/relationships/slide" Target="slides/slide143.xml" Id="rId150" /><Relationship Type="http://schemas.openxmlformats.org/officeDocument/2006/relationships/slide" Target="slides/slide144.xml" Id="rId151" /><Relationship Type="http://schemas.openxmlformats.org/officeDocument/2006/relationships/slide" Target="slides/slide145.xml" Id="rId152" /><Relationship Type="http://schemas.openxmlformats.org/officeDocument/2006/relationships/slide" Target="slides/slide146.xml" Id="rId153" /><Relationship Type="http://schemas.openxmlformats.org/officeDocument/2006/relationships/slide" Target="slides/slide147.xml" Id="rId154" /><Relationship Type="http://schemas.openxmlformats.org/officeDocument/2006/relationships/slide" Target="slides/slide148.xml" Id="rId155" /><Relationship Type="http://schemas.openxmlformats.org/officeDocument/2006/relationships/slide" Target="slides/slide149.xml" Id="rId156" /><Relationship Type="http://schemas.openxmlformats.org/officeDocument/2006/relationships/slide" Target="slides/slide150.xml" Id="rId157" /><Relationship Type="http://schemas.openxmlformats.org/officeDocument/2006/relationships/slide" Target="slides/slide151.xml" Id="rId158" /><Relationship Type="http://schemas.openxmlformats.org/officeDocument/2006/relationships/slide" Target="slides/slide152.xml" Id="rId159" /><Relationship Type="http://schemas.openxmlformats.org/officeDocument/2006/relationships/slide" Target="slides/slide153.xml" Id="rId160" /><Relationship Type="http://schemas.openxmlformats.org/officeDocument/2006/relationships/slide" Target="slides/slide154.xml" Id="rId161" /><Relationship Type="http://schemas.openxmlformats.org/officeDocument/2006/relationships/slide" Target="slides/slide155.xml" Id="rId162" /><Relationship Type="http://schemas.openxmlformats.org/officeDocument/2006/relationships/slide" Target="slides/slide156.xml" Id="rId163" /><Relationship Type="http://schemas.openxmlformats.org/officeDocument/2006/relationships/slide" Target="slides/slide157.xml" Id="rId164" /><Relationship Type="http://schemas.openxmlformats.org/officeDocument/2006/relationships/slide" Target="slides/slide158.xml" Id="rId165" /><Relationship Type="http://schemas.openxmlformats.org/officeDocument/2006/relationships/slide" Target="slides/slide159.xml" Id="rId166" /><Relationship Type="http://schemas.openxmlformats.org/officeDocument/2006/relationships/slide" Target="slides/slide160.xml" Id="rId167" /><Relationship Type="http://schemas.openxmlformats.org/officeDocument/2006/relationships/slide" Target="slides/slide161.xml" Id="rId168" /><Relationship Type="http://schemas.openxmlformats.org/officeDocument/2006/relationships/slide" Target="slides/slide162.xml" Id="rId169" /><Relationship Type="http://schemas.openxmlformats.org/officeDocument/2006/relationships/slide" Target="slides/slide163.xml" Id="rId170" /><Relationship Type="http://schemas.openxmlformats.org/officeDocument/2006/relationships/slide" Target="slides/slide164.xml" Id="rId171" /><Relationship Type="http://schemas.openxmlformats.org/officeDocument/2006/relationships/slide" Target="slides/slide165.xml" Id="rId172" /><Relationship Type="http://schemas.openxmlformats.org/officeDocument/2006/relationships/slide" Target="slides/slide166.xml" Id="rId173" /><Relationship Type="http://schemas.openxmlformats.org/officeDocument/2006/relationships/slide" Target="slides/slide167.xml" Id="rId174" /><Relationship Type="http://schemas.openxmlformats.org/officeDocument/2006/relationships/slide" Target="slides/slide168.xml" Id="rId175" /><Relationship Type="http://schemas.openxmlformats.org/officeDocument/2006/relationships/slide" Target="slides/slide169.xml" Id="rId176" /><Relationship Type="http://schemas.openxmlformats.org/officeDocument/2006/relationships/slide" Target="slides/slide170.xml" Id="rId177" /><Relationship Type="http://schemas.openxmlformats.org/officeDocument/2006/relationships/slide" Target="slides/slide171.xml" Id="rId178" /><Relationship Type="http://schemas.openxmlformats.org/officeDocument/2006/relationships/slide" Target="slides/slide172.xml" Id="rId179" /><Relationship Type="http://schemas.openxmlformats.org/officeDocument/2006/relationships/slide" Target="slides/slide173.xml" Id="rId180" /><Relationship Type="http://schemas.openxmlformats.org/officeDocument/2006/relationships/slide" Target="slides/slide174.xml" Id="rId181" /><Relationship Type="http://schemas.openxmlformats.org/officeDocument/2006/relationships/slide" Target="slides/slide175.xml" Id="rId182" /><Relationship Type="http://schemas.openxmlformats.org/officeDocument/2006/relationships/slide" Target="slides/slide176.xml" Id="rId183" /><Relationship Type="http://schemas.openxmlformats.org/officeDocument/2006/relationships/slide" Target="slides/slide177.xml" Id="rId184" /><Relationship Type="http://schemas.openxmlformats.org/officeDocument/2006/relationships/slide" Target="slides/slide178.xml" Id="rId185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8DE7A2-50D1-4400-88E2-5E32D940C051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F674F-5FF1-4C50-AE02-5B1470F93F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9F674F-5FF1-4C50-AE02-5B1470F93F7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0D04A-6EF7-4665-B131-E359AC6C5C6A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0D04A-6EF7-4665-B131-E359AC6C5C6A}" type="datetimeFigureOut">
              <a:rPr lang="en-US" smtClean="0"/>
              <a:pPr/>
              <a:t>3/28/2015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E0A6-1D75-4B7B-8C39-611D36EF23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.png" Id="rId3" /></Relationships>
</file>

<file path=ppt/slides/_rels/slide10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0.png" Id="rId3" /></Relationships>
</file>

<file path=ppt/slides/_rels/slide10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1.png" Id="rId3" /></Relationships>
</file>

<file path=ppt/slides/_rels/slide10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2.png" Id="rId3" /></Relationships>
</file>

<file path=ppt/slides/_rels/slide10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3.png" Id="rId3" /></Relationships>
</file>

<file path=ppt/slides/_rels/slide10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4.png" Id="rId3" /></Relationships>
</file>

<file path=ppt/slides/_rels/slide10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5.png" Id="rId3" /></Relationships>
</file>

<file path=ppt/slides/_rels/slide10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6.png" Id="rId3" /></Relationships>
</file>

<file path=ppt/slides/_rels/slide10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7.png" Id="rId3" /></Relationships>
</file>

<file path=ppt/slides/_rels/slide10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8.png" Id="rId3" /></Relationships>
</file>

<file path=ppt/slides/_rels/slide10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09.png" Id="rId3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.png" Id="rId3" /></Relationships>
</file>

<file path=ppt/slides/_rels/slide11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0.png" Id="rId3" /></Relationships>
</file>

<file path=ppt/slides/_rels/slide11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1.png" Id="rId3" /></Relationships>
</file>

<file path=ppt/slides/_rels/slide11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2.png" Id="rId3" /></Relationships>
</file>

<file path=ppt/slides/_rels/slide11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3.png" Id="rId3" /></Relationships>
</file>

<file path=ppt/slides/_rels/slide11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4.png" Id="rId3" /></Relationships>
</file>

<file path=ppt/slides/_rels/slide11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5.png" Id="rId3" /></Relationships>
</file>

<file path=ppt/slides/_rels/slide11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6.png" Id="rId3" /></Relationships>
</file>

<file path=ppt/slides/_rels/slide11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7.png" Id="rId3" /></Relationships>
</file>

<file path=ppt/slides/_rels/slide11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8.png" Id="rId3" /></Relationships>
</file>

<file path=ppt/slides/_rels/slide11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19.png" Id="rId3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.png" Id="rId3" /></Relationships>
</file>

<file path=ppt/slides/_rels/slide12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0.png" Id="rId3" /></Relationships>
</file>

<file path=ppt/slides/_rels/slide12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1.png" Id="rId3" /></Relationships>
</file>

<file path=ppt/slides/_rels/slide12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2.png" Id="rId3" /></Relationships>
</file>

<file path=ppt/slides/_rels/slide12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3.png" Id="rId3" /></Relationships>
</file>

<file path=ppt/slides/_rels/slide12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4.png" Id="rId3" /></Relationships>
</file>

<file path=ppt/slides/_rels/slide12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5.png" Id="rId3" /></Relationships>
</file>

<file path=ppt/slides/_rels/slide12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6.png" Id="rId3" /></Relationships>
</file>

<file path=ppt/slides/_rels/slide12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7.png" Id="rId3" /></Relationships>
</file>

<file path=ppt/slides/_rels/slide12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8.png" Id="rId3" /></Relationships>
</file>

<file path=ppt/slides/_rels/slide12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29.png" Id="rId3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.png" Id="rId3" /></Relationships>
</file>

<file path=ppt/slides/_rels/slide13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0.png" Id="rId3" /></Relationships>
</file>

<file path=ppt/slides/_rels/slide13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1.png" Id="rId3" /></Relationships>
</file>

<file path=ppt/slides/_rels/slide13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2.png" Id="rId3" /></Relationships>
</file>

<file path=ppt/slides/_rels/slide13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3.png" Id="rId3" /></Relationships>
</file>

<file path=ppt/slides/_rels/slide13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4.png" Id="rId3" /></Relationships>
</file>

<file path=ppt/slides/_rels/slide13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5.png" Id="rId3" /></Relationships>
</file>

<file path=ppt/slides/_rels/slide13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6.png" Id="rId3" /></Relationships>
</file>

<file path=ppt/slides/_rels/slide13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7.png" Id="rId3" /></Relationships>
</file>

<file path=ppt/slides/_rels/slide13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8.png" Id="rId3" /></Relationships>
</file>

<file path=ppt/slides/_rels/slide13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39.png" Id="rId3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.png" Id="rId3" /></Relationships>
</file>

<file path=ppt/slides/_rels/slide14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0.png" Id="rId3" /></Relationships>
</file>

<file path=ppt/slides/_rels/slide14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1.png" Id="rId3" /></Relationships>
</file>

<file path=ppt/slides/_rels/slide14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2.png" Id="rId3" /></Relationships>
</file>

<file path=ppt/slides/_rels/slide14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3.png" Id="rId3" /></Relationships>
</file>

<file path=ppt/slides/_rels/slide14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4.png" Id="rId3" /></Relationships>
</file>

<file path=ppt/slides/_rels/slide14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5.png" Id="rId3" /></Relationships>
</file>

<file path=ppt/slides/_rels/slide14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6.png" Id="rId3" /></Relationships>
</file>

<file path=ppt/slides/_rels/slide14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7.png" Id="rId3" /></Relationships>
</file>

<file path=ppt/slides/_rels/slide14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8.png" Id="rId3" /></Relationships>
</file>

<file path=ppt/slides/_rels/slide14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49.png" Id="rId3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.png" Id="rId3" /></Relationships>
</file>

<file path=ppt/slides/_rels/slide15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0.png" Id="rId3" /></Relationships>
</file>

<file path=ppt/slides/_rels/slide15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1.png" Id="rId3" /></Relationships>
</file>

<file path=ppt/slides/_rels/slide15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2.png" Id="rId3" /></Relationships>
</file>

<file path=ppt/slides/_rels/slide15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3.png" Id="rId3" /></Relationships>
</file>

<file path=ppt/slides/_rels/slide15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4.png" Id="rId3" /></Relationships>
</file>

<file path=ppt/slides/_rels/slide15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5.png" Id="rId3" /></Relationships>
</file>

<file path=ppt/slides/_rels/slide15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6.png" Id="rId3" /></Relationships>
</file>

<file path=ppt/slides/_rels/slide15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7.png" Id="rId3" /></Relationships>
</file>

<file path=ppt/slides/_rels/slide15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8.png" Id="rId3" /></Relationships>
</file>

<file path=ppt/slides/_rels/slide15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59.png" Id="rId3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.png" Id="rId3" /></Relationships>
</file>

<file path=ppt/slides/_rels/slide16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0.png" Id="rId3" /></Relationships>
</file>

<file path=ppt/slides/_rels/slide16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1.png" Id="rId3" /></Relationships>
</file>

<file path=ppt/slides/_rels/slide16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2.png" Id="rId3" /></Relationships>
</file>

<file path=ppt/slides/_rels/slide16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3.png" Id="rId3" /></Relationships>
</file>

<file path=ppt/slides/_rels/slide16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4.png" Id="rId3" /></Relationships>
</file>

<file path=ppt/slides/_rels/slide16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5.png" Id="rId3" /></Relationships>
</file>

<file path=ppt/slides/_rels/slide16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6.png" Id="rId3" /></Relationships>
</file>

<file path=ppt/slides/_rels/slide16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7.png" Id="rId3" /></Relationships>
</file>

<file path=ppt/slides/_rels/slide16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8.png" Id="rId3" /></Relationships>
</file>

<file path=ppt/slides/_rels/slide16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69.png" Id="rId3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7.png" Id="rId3" /></Relationships>
</file>

<file path=ppt/slides/_rels/slide17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70.png" Id="rId3" /></Relationships>
</file>

<file path=ppt/slides/_rels/slide17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71.png" Id="rId3" /></Relationships>
</file>

<file path=ppt/slides/_rels/slide17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72.png" Id="rId3" /></Relationships>
</file>

<file path=ppt/slides/_rels/slide17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73.png" Id="rId3" /></Relationships>
</file>

<file path=ppt/slides/_rels/slide17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74.png" Id="rId3" /></Relationships>
</file>

<file path=ppt/slides/_rels/slide17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75.png" Id="rId3" /></Relationships>
</file>

<file path=ppt/slides/_rels/slide17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76.png" Id="rId3" /></Relationships>
</file>

<file path=ppt/slides/_rels/slide17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77.png" Id="rId3" /></Relationships>
</file>

<file path=ppt/slides/_rels/slide17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78.png" Id="rId3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8.png" Id="rId3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19.png" Id="rId3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.png" Id="rId3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0.png" Id="rId3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1.png" Id="rId3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2.png" Id="rId3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3.png" Id="rId3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4.png" Id="rId3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5.png" Id="rId3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6.png" Id="rId3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7.png" Id="rId3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8.png" Id="rId3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29.png" Id="rId3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.png" Id="rId3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0.png" Id="rId3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1.png" Id="rId3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2.png" Id="rId3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3.png" Id="rId3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4.png" Id="rId3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5.png" Id="rId3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6.png" Id="rId3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7.png" Id="rId3" /></Relationships>
</file>

<file path=ppt/slides/_rels/slide3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8.png" Id="rId3" /></Relationships>
</file>

<file path=ppt/slides/_rels/slide3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39.png" Id="rId3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.png" Id="rId3" /></Relationships>
</file>

<file path=ppt/slides/_rels/slide4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0.png" Id="rId3" /></Relationships>
</file>

<file path=ppt/slides/_rels/slide4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1.png" Id="rId3" /></Relationships>
</file>

<file path=ppt/slides/_rels/slide4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2.png" Id="rId3" /></Relationships>
</file>

<file path=ppt/slides/_rels/slide4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3.png" Id="rId3" /></Relationships>
</file>

<file path=ppt/slides/_rels/slide4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4.png" Id="rId3" /></Relationships>
</file>

<file path=ppt/slides/_rels/slide4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5.png" Id="rId3" /></Relationships>
</file>

<file path=ppt/slides/_rels/slide4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6.png" Id="rId3" /></Relationships>
</file>

<file path=ppt/slides/_rels/slide4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7.png" Id="rId3" /></Relationships>
</file>

<file path=ppt/slides/_rels/slide4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8.png" Id="rId3" /></Relationships>
</file>

<file path=ppt/slides/_rels/slide4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49.png" Id="rId3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.png" Id="rId3" /></Relationships>
</file>

<file path=ppt/slides/_rels/slide5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0.png" Id="rId3" /></Relationships>
</file>

<file path=ppt/slides/_rels/slide5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1.png" Id="rId3" /></Relationships>
</file>

<file path=ppt/slides/_rels/slide5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2.png" Id="rId3" /></Relationships>
</file>

<file path=ppt/slides/_rels/slide5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3.png" Id="rId3" /></Relationships>
</file>

<file path=ppt/slides/_rels/slide5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4.png" Id="rId3" /></Relationships>
</file>

<file path=ppt/slides/_rels/slide5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5.png" Id="rId3" /></Relationships>
</file>

<file path=ppt/slides/_rels/slide5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6.png" Id="rId3" /></Relationships>
</file>

<file path=ppt/slides/_rels/slide5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7.png" Id="rId3" /></Relationships>
</file>

<file path=ppt/slides/_rels/slide5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8.png" Id="rId3" /></Relationships>
</file>

<file path=ppt/slides/_rels/slide5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59.png" Id="r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.png" Id="rId3" /></Relationships>
</file>

<file path=ppt/slides/_rels/slide6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0.png" Id="rId3" /></Relationships>
</file>

<file path=ppt/slides/_rels/slide6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1.png" Id="rId3" /></Relationships>
</file>

<file path=ppt/slides/_rels/slide6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2.png" Id="rId3" /></Relationships>
</file>

<file path=ppt/slides/_rels/slide6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3.png" Id="rId3" /></Relationships>
</file>

<file path=ppt/slides/_rels/slide6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4.png" Id="rId3" /></Relationships>
</file>

<file path=ppt/slides/_rels/slide6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5.png" Id="rId3" /></Relationships>
</file>

<file path=ppt/slides/_rels/slide6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6.png" Id="rId3" /></Relationships>
</file>

<file path=ppt/slides/_rels/slide6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7.png" Id="rId3" /></Relationships>
</file>

<file path=ppt/slides/_rels/slide6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8.png" Id="rId3" /></Relationships>
</file>

<file path=ppt/slides/_rels/slide6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69.png" Id="rId3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.png" Id="rId3" /></Relationships>
</file>

<file path=ppt/slides/_rels/slide7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0.png" Id="rId3" /></Relationships>
</file>

<file path=ppt/slides/_rels/slide7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1.png" Id="rId3" /></Relationships>
</file>

<file path=ppt/slides/_rels/slide7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2.png" Id="rId3" /></Relationships>
</file>

<file path=ppt/slides/_rels/slide7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3.png" Id="rId3" /></Relationships>
</file>

<file path=ppt/slides/_rels/slide7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4.png" Id="rId3" /></Relationships>
</file>

<file path=ppt/slides/_rels/slide7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5.png" Id="rId3" /></Relationships>
</file>

<file path=ppt/slides/_rels/slide7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6.png" Id="rId3" /></Relationships>
</file>

<file path=ppt/slides/_rels/slide7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7.png" Id="rId3" /></Relationships>
</file>

<file path=ppt/slides/_rels/slide7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8.png" Id="rId3" /></Relationships>
</file>

<file path=ppt/slides/_rels/slide7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79.png" Id="rId3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.png" Id="rId3" /></Relationships>
</file>

<file path=ppt/slides/_rels/slide8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0.png" Id="rId3" /></Relationships>
</file>

<file path=ppt/slides/_rels/slide8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1.png" Id="rId3" /></Relationships>
</file>

<file path=ppt/slides/_rels/slide8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2.png" Id="rId3" /></Relationships>
</file>

<file path=ppt/slides/_rels/slide8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3.png" Id="rId3" /></Relationships>
</file>

<file path=ppt/slides/_rels/slide8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4.png" Id="rId3" /></Relationships>
</file>

<file path=ppt/slides/_rels/slide8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5.png" Id="rId3" /></Relationships>
</file>

<file path=ppt/slides/_rels/slide8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6.png" Id="rId3" /></Relationships>
</file>

<file path=ppt/slides/_rels/slide8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7.png" Id="rId3" /></Relationships>
</file>

<file path=ppt/slides/_rels/slide8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8.png" Id="rId3" /></Relationships>
</file>

<file path=ppt/slides/_rels/slide8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89.png" Id="rId3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.png" Id="rId3" /></Relationships>
</file>

<file path=ppt/slides/_rels/slide90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0.png" Id="rId3" /></Relationships>
</file>

<file path=ppt/slides/_rels/slide91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1.png" Id="rId3" /></Relationships>
</file>

<file path=ppt/slides/_rels/slide92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2.png" Id="rId3" /></Relationships>
</file>

<file path=ppt/slides/_rels/slide93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3.png" Id="rId3" /></Relationships>
</file>

<file path=ppt/slides/_rels/slide94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4.png" Id="rId3" /></Relationships>
</file>

<file path=ppt/slides/_rels/slide95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5.png" Id="rId3" /></Relationships>
</file>

<file path=ppt/slides/_rels/slide96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6.png" Id="rId3" /></Relationships>
</file>

<file path=ppt/slides/_rels/slide97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7.png" Id="rId3" /></Relationships>
</file>

<file path=ppt/slides/_rels/slide98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8.png" Id="rId3" /></Relationships>
</file>

<file path=ppt/slides/_rels/slide99.xml.rels>&#65279;<?xml version="1.0" encoding="utf-8"?><Relationships xmlns="http://schemas.openxmlformats.org/package/2006/relationships"><Relationship Type="http://schemas.openxmlformats.org/officeDocument/2006/relationships/slideLayout" Target="../slideLayouts/slideLayout1.xml" Id="rId1" /><Relationship Type="http://schemas.openxmlformats.org/officeDocument/2006/relationships/image" Target="../media/image99.png" Id="rId3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3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- 3.4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3</a:t>
            </a:r>
            <a:endParaRPr lang="en-US" dirty="0"/>
          </a:p>
        </p:txBody>
      </p:sp>
    </p:spTree>
  </p:cSld>
  <p:clrMapOvr>
    <a:masterClrMapping/>
  </p:clrMapOvr>
  <p:transition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- 4.1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- 4.2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- 4.3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- 4.4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- 4.1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- 1.4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- 2.4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- 4.2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- 3.4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3</a:t>
            </a:r>
            <a:endParaRPr lang="en-US" dirty="0"/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- 4.1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- 4.2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- 4.3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063 - I Need Thee Every Hour - 4.4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- 4.3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191 - Heaven Holds All To Me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204 - Never Grow Old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194 - When We All Get To Heaven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273 - I'm Not Ashamed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273 - I'm Not Ashamed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273 - I'm Not Ashamed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273 - I'm Not Ashamed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273 - I'm Not Ashamed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273 - I'm Not Ashamed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273 - I'm Not Ashamed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- 1.4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- 2.4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- 3.4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002 - Hallelujah! Praise Jehovah - C.3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563 - Jesus, Name Above All Names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563 - Jesus, Name Above All Names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563 - Jesus, Name Above All Names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563 - Jesus, Name Above All Names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563 - Jesus, Name Above All Names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563 - Jesus, Name Above All Names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563 - Jesus, Name Above All Names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024 - For The Beauty Of The Earth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035 - O Worship The King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035 - O Worship The King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035 - O Worship The King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035 - O Worship The King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035 - O Worship The King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035 - O Worship The King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035 - O Worship The King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035 - O Worship The King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035 - O Worship The King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035 - O Worship The King - 3.3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072 - Be With Me, Lord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072 - Be With Me, Lord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072 - Be With Me, Lord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072 - Be With Me, Lord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072 - Be With Me, Lord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072 - Be With Me, Lord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072 - Be With Me, Lord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3</a:t>
            </a:r>
            <a:endParaRPr lang="en-US" dirty="0"/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072 - Be With Me, Lord - 4.1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072 - Be With Me, Lord - 4.2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402 - Leaning On The Everlasting Arms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Song</a:t>
            </a:r>
            <a:endParaRPr lang="en-US" dirty="0"/>
          </a:p>
        </p:txBody>
      </p:sp>
    </p:spTree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Title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- 1.1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- 1.2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- 1.3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- 1.4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434 - All Hail The Power Of Jesus' Name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1</a:t>
            </a:r>
            <a:endParaRPr lang="en-US" dirty="0"/>
          </a:p>
        </p:txBody>
      </p:sp>
    </p:spTree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- 2.1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- 2.2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- 2.3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- 2.4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C.1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C.2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HymnText"/>
          <p:cNvSpPr txBox="1"/>
          <p:nvPr/>
        </p:nvSpPr>
        <p:spPr>
          <a:xfrm>
            <a:off x="152400" y="4800600"/>
            <a:ext cx="883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End of Verse 2</a:t>
            </a:r>
            <a:endParaRPr lang="en-US" dirty="0"/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- 3.1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626 - It Is Well - 3.2</a:t>
            </a:r>
            <a:endParaRPr lang="en-US" dirty="0"/>
          </a:p>
        </p:txBody>
      </p:sp>
      <p:pic>
        <p:nvPicPr>
          <p:cNvPr id="5" name="HymnSlide" descr="HymnSlide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</Words>
  <Application>Microsoft Office PowerPoint</Application>
  <PresentationFormat>On-screen Show (16:9)</PresentationFormat>
  <Paragraphs>3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Title</vt:lpstr>
    </vt:vector>
  </TitlesOfParts>
  <Company>AQ2 Technologies, LLC.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Template</dc:title>
  <dc:creator>RJStevensMusic.com</dc:creator>
  <cp:lastModifiedBy>Lee Smitherman</cp:lastModifiedBy>
  <cp:revision>13</cp:revision>
  <dcterms:created xsi:type="dcterms:W3CDTF">2008-03-16T18:22:36Z</dcterms:created>
  <dcterms:modified xsi:type="dcterms:W3CDTF">2015-03-28T20:22:20Z</dcterms:modified>
</cp:coreProperties>
</file>